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2" r:id="rId4"/>
    <p:sldId id="264" r:id="rId5"/>
    <p:sldId id="265" r:id="rId6"/>
    <p:sldId id="268" r:id="rId7"/>
    <p:sldId id="267" r:id="rId8"/>
    <p:sldId id="270" r:id="rId9"/>
    <p:sldId id="269" r:id="rId10"/>
    <p:sldId id="272" r:id="rId11"/>
    <p:sldId id="271" r:id="rId12"/>
    <p:sldId id="273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3B8D7-0EA1-4872-A210-4E2BE93AF2B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0AB98-8F86-4620-925B-0FC17A3C1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13302-C0B8-4969-AE1A-ACAAA4C9B771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606773-D6C2-4C63-AECD-549DFDBF0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A21D-FE21-4EE6-AEC4-B775F9692C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203C-2AB3-45BB-9285-B003A51EA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audio" Target="file:///F:\XUAN%20BACH\XUAN\CHUONG%20TRINH\CLB%20Mon%20Hoc%20(%20CHUAN)\Mo%20uoc%20ngay%20mai.mp3" TargetMode="External"/><Relationship Id="rId1" Type="http://schemas.openxmlformats.org/officeDocument/2006/relationships/audio" Target="file:///H:\chuyen%20de%20ung%20cong%20nghe%20thong%20tin%20vao%20day%20hoc\Bai%20hat%20Noi%20vong%20tay%20lon%20do%20Khanh%20Ly%20trinh%20bay.mp3" TargetMode="External"/><Relationship Id="rId6" Type="http://schemas.openxmlformats.org/officeDocument/2006/relationships/image" Target="../media/image1.jpeg"/><Relationship Id="rId11" Type="http://schemas.openxmlformats.org/officeDocument/2006/relationships/image" Target="../media/image21.gif"/><Relationship Id="rId5" Type="http://schemas.openxmlformats.org/officeDocument/2006/relationships/audio" Target="../media/audio1.wav"/><Relationship Id="rId10" Type="http://schemas.openxmlformats.org/officeDocument/2006/relationships/image" Target="../media/image20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ozen_yellow_roses_expand_vase_md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572000"/>
            <a:ext cx="34290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61978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TH TRUNG LẬP HẠ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71586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KĨ THUẬT LỚP 4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235404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BÀI: LẮP  Ô TÔ TẢI</a:t>
            </a:r>
            <a:endParaRPr lang="en-US" sz="6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dozen_yellow_roses_expand_vase_md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4572000"/>
            <a:ext cx="3429000" cy="2286000"/>
          </a:xfrm>
          <a:prstGeom prst="rect">
            <a:avLst/>
          </a:prstGeom>
          <a:noFill/>
        </p:spPr>
      </p:pic>
      <p:pic>
        <p:nvPicPr>
          <p:cNvPr id="10" name="Picture 4" descr="dozen_yellow_roses_expand_vase_md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562600"/>
            <a:ext cx="3429000" cy="1295400"/>
          </a:xfrm>
          <a:prstGeom prst="rect">
            <a:avLst/>
          </a:prstGeom>
          <a:noFill/>
        </p:spPr>
      </p:pic>
      <p:pic>
        <p:nvPicPr>
          <p:cNvPr id="11" name="Picture 7" descr="3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</p:spPr>
      </p:pic>
      <p:pic>
        <p:nvPicPr>
          <p:cNvPr id="12" name="Picture 7" descr="3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57400"/>
            <a:ext cx="6629400" cy="464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28800" y="65405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ráp</a:t>
            </a:r>
            <a:r>
              <a:rPr lang="en-US" sz="3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endParaRPr lang="en-US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6096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ráp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3058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 bin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 bin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6324600" cy="646331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 TRÌNH THỰC HIỆN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199" y="1600200"/>
            <a:ext cx="1023097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Lắp từng bộ phận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-Lắp giá đỡ trục bánh xe và sàn ca bin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-Lắp ca bin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-Lắp thành sau thùng xe và trục bánh xe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2. Lắp ráp xe ô tô tải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Bai hat Noi vong tay lon do Khanh Ly trinh b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" y="6172200"/>
            <a:ext cx="304800" cy="30480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vi-VN" b="1">
              <a:latin typeface=".VnAvant" pitchFamily="34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5257800" y="4572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6094" name="Picture 14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626853">
            <a:off x="8152606" y="145257"/>
            <a:ext cx="8493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5562600" y="57785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6106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pic>
        <p:nvPicPr>
          <p:cNvPr id="46107" name="Picture 27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57785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8" name="Picture 28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6200" y="6019800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9" name="Picture 29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</p:spPr>
      </p:pic>
      <p:pic>
        <p:nvPicPr>
          <p:cNvPr id="46110" name="Picture 30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</p:spPr>
      </p:pic>
      <p:pic>
        <p:nvPicPr>
          <p:cNvPr id="46111" name="Picture 31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</p:spPr>
      </p:pic>
      <p:pic>
        <p:nvPicPr>
          <p:cNvPr id="46112" name="Picture 32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</p:spPr>
      </p:pic>
      <p:pic>
        <p:nvPicPr>
          <p:cNvPr id="46114" name="Picture 34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" y="6096000"/>
            <a:ext cx="800100" cy="466725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066800" y="26670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HÀNH LẮP Ô TÔ TẢI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5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85576" fill="hold"/>
                                        <p:tgtEl>
                                          <p:spTgt spid="460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2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06"/>
                </p:tgtEl>
              </p:cMediaNode>
            </p:audio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2"/>
                </p:tgtEl>
              </p:cMediaNode>
            </p:audio>
          </p:childTnLst>
        </p:cTn>
      </p:par>
    </p:tnLst>
    <p:bldLst>
      <p:bldP spid="46085" grpId="0" animBg="1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  <p:bldP spid="46095" grpId="0" animBg="1"/>
      <p:bldP spid="46096" grpId="0" animBg="1"/>
      <p:bldP spid="46097" grpId="0" animBg="1"/>
      <p:bldP spid="46098" grpId="0" animBg="1"/>
      <p:bldP spid="46099" grpId="0" animBg="1"/>
      <p:bldP spid="46100" grpId="0" animBg="1"/>
      <p:bldP spid="46101" grpId="0" animBg="1"/>
      <p:bldP spid="46102" grpId="0" animBg="1"/>
      <p:bldP spid="46103" grpId="0" animBg="1"/>
      <p:bldP spid="461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14400"/>
            <a:ext cx="7086600" cy="3124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74676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Để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248400" y="1066800"/>
            <a:ext cx="2133600" cy="1066800"/>
            <a:chOff x="4224" y="336"/>
            <a:chExt cx="1344" cy="672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800" y="336"/>
              <a:ext cx="768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ca bin</a:t>
              </a: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>
              <a:off x="4224" y="624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95400" y="2362200"/>
            <a:ext cx="2514600" cy="1973263"/>
            <a:chOff x="912" y="1488"/>
            <a:chExt cx="1584" cy="1243"/>
          </a:xfrm>
        </p:grpSpPr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912" y="2208"/>
              <a:ext cx="1152" cy="523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đỡ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1968" y="1488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0" y="2895600"/>
            <a:ext cx="1752600" cy="1457325"/>
            <a:chOff x="3456" y="1968"/>
            <a:chExt cx="1104" cy="918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456" y="2592"/>
              <a:ext cx="1104" cy="29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sàn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ca bin</a:t>
              </a: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 flipV="1">
              <a:off x="3552" y="196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04800" y="1828800"/>
            <a:ext cx="4648200" cy="1600200"/>
            <a:chOff x="240" y="912"/>
            <a:chExt cx="3120" cy="1008"/>
          </a:xfrm>
        </p:grpSpPr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40" y="912"/>
              <a:ext cx="870" cy="446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00" y="110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200" y="1104"/>
              <a:ext cx="115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1200" y="1104"/>
              <a:ext cx="21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429000" y="609600"/>
            <a:ext cx="3200400" cy="1143000"/>
            <a:chOff x="2928" y="0"/>
            <a:chExt cx="1200" cy="720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168" y="0"/>
              <a:ext cx="960" cy="288"/>
            </a:xfrm>
            <a:prstGeom prst="rect">
              <a:avLst/>
            </a:prstGeom>
            <a:solidFill>
              <a:srgbClr val="3333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Thành sau thùng</a:t>
              </a:r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xe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>
              <a:off x="2928" y="28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85800" y="54102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 bin, ca bin,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1" grpId="1"/>
      <p:bldP spid="9239" grpId="0"/>
      <p:bldP spid="92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90600"/>
            <a:ext cx="5562600" cy="609600"/>
          </a:xfrm>
          <a:solidFill>
            <a:schemeClr val="bg1"/>
          </a:solidFill>
        </p:spPr>
        <p:txBody>
          <a:bodyPr/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305800" cy="4480560"/>
        </p:xfrm>
        <a:graphic>
          <a:graphicData uri="http://schemas.openxmlformats.org/drawingml/2006/table">
            <a:tbl>
              <a:tblPr/>
              <a:tblGrid>
                <a:gridCol w="2554288"/>
                <a:gridCol w="1755775"/>
                <a:gridCol w="2290762"/>
                <a:gridCol w="17049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 chữ U dài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 dài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 chữ 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Bánh xe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 25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ốc và vít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bộ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 3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Vòng hãm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 tấm để lắp chữ 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Cờ-lê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Tấm mặt ca 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Tua-vít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 thẳng 7 lỗ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609600" y="3810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48" grpId="0"/>
      <p:bldP spid="338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81200"/>
            <a:ext cx="6477000" cy="3733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38200" y="660737"/>
            <a:ext cx="61309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ca bin.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715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Để lắp được bộ phận này ta cần phải lắp mấy phần?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6172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 2 phần: giá đỡ trục bánh xe, lắp sàn ca bin.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 DẪN LẮP Ô TÔ TẢI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710625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 bin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sang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 bin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0"/>
            <a:ext cx="5791200" cy="3200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317" name="Picture 5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76600"/>
            <a:ext cx="5791200" cy="3581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" y="669925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ca bin.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1066800"/>
            <a:ext cx="3365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 bin 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458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U.(H.3a)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U.(H.3b)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 bin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3b.(H.3c)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 bin.(H.3d)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133600"/>
            <a:ext cx="7010400" cy="3603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115318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143000"/>
            <a:ext cx="838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14400" y="3048000"/>
            <a:ext cx="8305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hãm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552</Words>
  <Application>Microsoft Office PowerPoint</Application>
  <PresentationFormat>On-screen Show (4:3)</PresentationFormat>
  <Paragraphs>83</Paragraphs>
  <Slides>13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Bảng chi tiết và dụng cụ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2020-04-21T14:46:43Z</dcterms:created>
  <dcterms:modified xsi:type="dcterms:W3CDTF">2020-04-21T16:06:51Z</dcterms:modified>
</cp:coreProperties>
</file>